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8" r:id="rId5"/>
    <p:sldId id="300" r:id="rId6"/>
    <p:sldId id="265" r:id="rId7"/>
    <p:sldId id="272" r:id="rId8"/>
    <p:sldId id="301" r:id="rId9"/>
    <p:sldId id="299" r:id="rId10"/>
  </p:sldIdLst>
  <p:sldSz cx="12192000" cy="6858000"/>
  <p:notesSz cx="6858000" cy="9144000"/>
  <p:embeddedFontLst>
    <p:embeddedFont>
      <p:font typeface="Avenir Next LT Pro" panose="020B050402020202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peak Pro" panose="020B0504020101020102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9" autoAdjust="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1/31/2021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1/31/2021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1/31/2021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1/31/2021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1/31/2021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1/31/2021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1/31/2021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1/31/2021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BCVS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Diversity Management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50017" y="1013969"/>
            <a:ext cx="1626531" cy="601840"/>
          </a:xfrm>
        </p:spPr>
        <p:txBody>
          <a:bodyPr>
            <a:normAutofit/>
          </a:bodyPr>
          <a:lstStyle/>
          <a:p>
            <a:r>
              <a:rPr lang="en-US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7EE4D-B70F-4E41-82B6-B0D8FB5EED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The callous Media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D3DB75-37A3-4F3D-9B85-1CDD89E3D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DDAC8D-AAA6-4A6B-9A52-6FB2441B42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127086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Callous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Daily affairs in videoclip/podcasts</a:t>
            </a:r>
          </a:p>
          <a:p>
            <a:endParaRPr lang="en-IN" dirty="0"/>
          </a:p>
          <a:p>
            <a:r>
              <a:rPr lang="en-IN" dirty="0"/>
              <a:t>Blogs 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Lifestyle,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Fashion,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Healthy eating habits,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Updates in latest trend</a:t>
            </a:r>
          </a:p>
          <a:p>
            <a:endParaRPr lang="en-IN" dirty="0"/>
          </a:p>
          <a:p>
            <a:r>
              <a:rPr lang="en-IN" dirty="0"/>
              <a:t>Podcasts by experienced people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Diversity Management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2021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58D490F5-851F-4967-9BD0-FD73C851B98C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527519" y="3279799"/>
            <a:ext cx="4143555" cy="1311251"/>
          </a:xfrm>
        </p:spPr>
        <p:txBody>
          <a:bodyPr>
            <a:normAutofit fontScale="62500" lnSpcReduction="20000"/>
          </a:bodyPr>
          <a:lstStyle/>
          <a:p>
            <a:r>
              <a:rPr lang="en-IN" dirty="0"/>
              <a:t>When aligned with organizational objectives, diversity can be a powerful contributor to the organization’s competitive advantage.</a:t>
            </a:r>
          </a:p>
          <a:p>
            <a:r>
              <a:rPr lang="en-IN" dirty="0"/>
              <a:t>                              - </a:t>
            </a:r>
            <a:r>
              <a:rPr lang="en-IN" dirty="0" err="1"/>
              <a:t>Dr.</a:t>
            </a:r>
            <a:r>
              <a:rPr lang="en-IN" dirty="0"/>
              <a:t> Edward E. Hubbard</a:t>
            </a: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351" y="652069"/>
            <a:ext cx="3490800" cy="2390931"/>
          </a:xfrm>
        </p:spPr>
        <p:txBody>
          <a:bodyPr anchor="b">
            <a:normAutofit/>
          </a:bodyPr>
          <a:lstStyle/>
          <a:p>
            <a:r>
              <a:rPr lang="en-IN" dirty="0"/>
              <a:t>Diversity Management Strategies At Callous</a:t>
            </a:r>
            <a:endParaRPr lang="en-US" dirty="0"/>
          </a:p>
        </p:txBody>
      </p:sp>
      <p:pic>
        <p:nvPicPr>
          <p:cNvPr id="10" name="Video 9">
            <a:extLst>
              <a:ext uri="{FF2B5EF4-FFF2-40B4-BE49-F238E27FC236}">
                <a16:creationId xmlns:a16="http://schemas.microsoft.com/office/drawing/2014/main" id="{BF36D2B9-2191-4C64-A4F3-25F3F5E8A5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9872" r="37095" b="-1"/>
          <a:stretch/>
        </p:blipFill>
        <p:spPr>
          <a:xfrm>
            <a:off x="5231566" y="10"/>
            <a:ext cx="5231567" cy="6857989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E0C3E-549F-4B12-BC1D-70D49FDEE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77419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400" dirty="0"/>
              <a:t>Internal cultural retreat for diversity location based on </a:t>
            </a:r>
            <a:r>
              <a:rPr lang="en-IN" sz="1400" dirty="0" err="1"/>
              <a:t>yoy</a:t>
            </a:r>
            <a:r>
              <a:rPr lang="en-IN" sz="1400" dirty="0"/>
              <a:t> revenue of company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400" dirty="0"/>
              <a:t>Festive family dinners with the company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400" dirty="0"/>
              <a:t>Hiring panel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400" dirty="0"/>
              <a:t>Equal m to f ratio and regional ratio</a:t>
            </a:r>
            <a:endParaRPr lang="en-US" sz="1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400" dirty="0"/>
              <a:t>Assessment and Evaluation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400" dirty="0"/>
              <a:t>Linking Diversity to Strategic Plans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400" dirty="0"/>
              <a:t>Mentoring Employees and Employee Wellness</a:t>
            </a:r>
            <a:endParaRPr lang="en-US" sz="1400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009B5CC-9F81-40FF-A346-BA08C8ED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365125"/>
          </a:xfrm>
        </p:spPr>
        <p:txBody>
          <a:bodyPr/>
          <a:lstStyle/>
          <a:p>
            <a:r>
              <a:rPr lang="en-US" dirty="0"/>
              <a:t>Diversity Management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5CBEC59-7FF9-4688-98DF-89832A0C902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4CCC1B3B-69C3-4936-B09D-D83CD41A57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83583" y="837333"/>
            <a:ext cx="610772" cy="328893"/>
          </a:xfrm>
        </p:spPr>
        <p:txBody>
          <a:bodyPr/>
          <a:lstStyle/>
          <a:p>
            <a:r>
              <a:rPr lang="en-US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BCAE8-B1B1-44F8-BFDC-1F7188D03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519" y="1443655"/>
            <a:ext cx="4143555" cy="1536580"/>
          </a:xfrm>
        </p:spPr>
        <p:txBody>
          <a:bodyPr anchor="ctr">
            <a:normAutofit/>
          </a:bodyPr>
          <a:lstStyle/>
          <a:p>
            <a:r>
              <a:rPr lang="en-IN" dirty="0"/>
              <a:t>Diversity At Callous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E4E5F-3524-4DAD-8C06-5268C4DE6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/>
          <a:p>
            <a:r>
              <a:rPr lang="en-IN" sz="3200" dirty="0"/>
              <a:t>Special Needs</a:t>
            </a:r>
          </a:p>
          <a:p>
            <a:r>
              <a:rPr lang="en-IN" sz="3200" dirty="0"/>
              <a:t>High School Pass out</a:t>
            </a:r>
          </a:p>
          <a:p>
            <a:r>
              <a:rPr lang="en-IN" sz="3200" dirty="0"/>
              <a:t>Religioned Diversity</a:t>
            </a:r>
          </a:p>
          <a:p>
            <a:r>
              <a:rPr lang="en-IN" sz="3200" dirty="0"/>
              <a:t>Religion</a:t>
            </a:r>
          </a:p>
          <a:p>
            <a:r>
              <a:rPr lang="en-IN" sz="3200" dirty="0"/>
              <a:t>Experience / skillset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457FF-D991-43A5-A551-D2A3A2D38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5CBEC59-7FF9-4688-98DF-89832A0C9025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10" name="Subtitle 5">
            <a:extLst>
              <a:ext uri="{FF2B5EF4-FFF2-40B4-BE49-F238E27FC236}">
                <a16:creationId xmlns:a16="http://schemas.microsoft.com/office/drawing/2014/main" id="{FBA1E5E9-74E4-4793-B82C-DE27007E5A4D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527519" y="3023127"/>
            <a:ext cx="4143555" cy="967848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We must be the change we wish to see in the world.  </a:t>
            </a:r>
          </a:p>
          <a:p>
            <a:r>
              <a:rPr lang="en-IN" dirty="0"/>
              <a:t>                   -Mahatma Gandhi</a:t>
            </a:r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8E89CE-CA30-49F2-A7A7-1CBF605EC8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83583" y="837333"/>
            <a:ext cx="610772" cy="328893"/>
          </a:xfrm>
        </p:spPr>
        <p:txBody>
          <a:bodyPr/>
          <a:lstStyle/>
          <a:p>
            <a:r>
              <a:rPr lang="en-US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193312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2758" y="5963074"/>
            <a:ext cx="9144000" cy="818725"/>
          </a:xfrm>
        </p:spPr>
        <p:txBody>
          <a:bodyPr>
            <a:normAutofit/>
          </a:bodyPr>
          <a:lstStyle/>
          <a:p>
            <a:r>
              <a:rPr lang="en-IN" sz="2000" dirty="0"/>
              <a:t>Hear me! A single twig breaks, but the bundle of twigs is strong.</a:t>
            </a:r>
          </a:p>
          <a:p>
            <a:r>
              <a:rPr lang="en-IN" sz="2000" dirty="0"/>
              <a:t>                                                                                 - Tecumseh</a:t>
            </a:r>
            <a:endParaRPr lang="en-US" sz="20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173</Words>
  <Application>Microsoft Office PowerPoint</Application>
  <PresentationFormat>Widescreen</PresentationFormat>
  <Paragraphs>46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Avenir Next LT Pro</vt:lpstr>
      <vt:lpstr>Arial</vt:lpstr>
      <vt:lpstr>Speak Pro</vt:lpstr>
      <vt:lpstr>Calibri</vt:lpstr>
      <vt:lpstr>Office Theme</vt:lpstr>
      <vt:lpstr>BCVS Presentation</vt:lpstr>
      <vt:lpstr>The callous Media </vt:lpstr>
      <vt:lpstr>About Callous</vt:lpstr>
      <vt:lpstr>Diversity Management Strategies At Callous</vt:lpstr>
      <vt:lpstr>Diversity At Callous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BCVS Presentation</dc:title>
  <dc:creator>VARUN KHADAYATE - 70362019028</dc:creator>
  <cp:lastModifiedBy>VARUN KHADAYATE - 70362019028</cp:lastModifiedBy>
  <cp:revision>5</cp:revision>
  <dcterms:created xsi:type="dcterms:W3CDTF">2021-01-31T11:43:59Z</dcterms:created>
  <dcterms:modified xsi:type="dcterms:W3CDTF">2021-01-31T11:49:44Z</dcterms:modified>
</cp:coreProperties>
</file>

<file path=docProps/thumbnail.jpeg>
</file>